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4"/>
  </p:notesMasterIdLst>
  <p:handoutMasterIdLst>
    <p:handoutMasterId r:id="rId455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433" r:id="rId441"/>
    <p:sldId id="434" r:id="rId442"/>
    <p:sldId id="566" r:id="rId443"/>
    <p:sldId id="496" r:id="rId444"/>
    <p:sldId id="567" r:id="rId445"/>
    <p:sldId id="569" r:id="rId446"/>
    <p:sldId id="570" r:id="rId447"/>
    <p:sldId id="568" r:id="rId448"/>
    <p:sldId id="322" r:id="rId449"/>
    <p:sldId id="323" r:id="rId450"/>
    <p:sldId id="656" r:id="rId451"/>
    <p:sldId id="324" r:id="rId452"/>
    <p:sldId id="498" r:id="rId45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presProps" Target="presProp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theme" Target="theme/theme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2017-05-10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2017-05-10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10/05/2017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10/05/2017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10/05/2017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10/05/2017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10/05/2017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5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64291</TotalTime>
  <Words>22190</Words>
  <Application>Microsoft Office PowerPoint</Application>
  <PresentationFormat>On-screen Show (4:3)</PresentationFormat>
  <Paragraphs>5483</Paragraphs>
  <Slides>452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452</vt:i4>
      </vt:variant>
    </vt:vector>
  </HeadingPairs>
  <TitlesOfParts>
    <vt:vector size="463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876</cp:revision>
  <cp:lastPrinted>2013-05-30T07:55:36Z</cp:lastPrinted>
  <dcterms:created xsi:type="dcterms:W3CDTF">2013-02-08T06:04:20Z</dcterms:created>
  <dcterms:modified xsi:type="dcterms:W3CDTF">2017-05-10T09:57:07Z</dcterms:modified>
</cp:coreProperties>
</file>